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FEC00F2-8142-43F9-963F-2BA4AB2840FB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0C47A31-C201-458D-94B9-C0D08575A2A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685800"/>
            <a:ext cx="8382000" cy="1470025"/>
          </a:xfrm>
        </p:spPr>
        <p:txBody>
          <a:bodyPr/>
          <a:lstStyle/>
          <a:p>
            <a:r>
              <a:rPr lang="en-US" dirty="0" smtClean="0"/>
              <a:t>How to Make T-Shirt Scarves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038600"/>
            <a:ext cx="7689056" cy="1254920"/>
          </a:xfrm>
        </p:spPr>
        <p:txBody>
          <a:bodyPr/>
          <a:lstStyle/>
          <a:p>
            <a:r>
              <a:rPr lang="en-US" dirty="0" smtClean="0"/>
              <a:t>This </a:t>
            </a:r>
            <a:r>
              <a:rPr lang="en-US" dirty="0" err="1" smtClean="0"/>
              <a:t>Powerpoint</a:t>
            </a:r>
            <a:r>
              <a:rPr lang="en-US" dirty="0" smtClean="0"/>
              <a:t> will tell you how to make three different kinds of scarves.</a:t>
            </a:r>
            <a:endParaRPr lang="en-US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Fringe Scarf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/>
          <a:lstStyle/>
          <a:p>
            <a:r>
              <a:rPr lang="en-US" sz="2400" dirty="0" smtClean="0"/>
              <a:t>The first step is to cut the top half of the shirt off.</a:t>
            </a:r>
            <a:r>
              <a:rPr lang="en-US" dirty="0" smtClean="0"/>
              <a:t>                 </a:t>
            </a:r>
          </a:p>
          <a:p>
            <a:r>
              <a:rPr lang="en-US" sz="2400" dirty="0" smtClean="0"/>
              <a:t>The next step is to find the bottom of the shirt. You then will cut thin slits into the cut part of the shirt.</a:t>
            </a:r>
            <a:r>
              <a:rPr lang="en-US" dirty="0" smtClean="0"/>
              <a:t>                  </a:t>
            </a:r>
          </a:p>
          <a:p>
            <a:r>
              <a:rPr lang="en-US" sz="2400" dirty="0" smtClean="0"/>
              <a:t>Now stretch the strips. This should create a rolled effect.</a:t>
            </a:r>
          </a:p>
          <a:p>
            <a:r>
              <a:rPr lang="en-US" sz="2400" dirty="0" smtClean="0"/>
              <a:t>Once you think your new scarf is up to your expectations; enjoy your new scarf. </a:t>
            </a:r>
            <a:endParaRPr lang="en-US" sz="2400" dirty="0"/>
          </a:p>
        </p:txBody>
      </p:sp>
      <p:pic>
        <p:nvPicPr>
          <p:cNvPr id="4" name="Picture 3" descr="109_06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1371600"/>
            <a:ext cx="1524000" cy="609600"/>
          </a:xfrm>
          <a:prstGeom prst="rect">
            <a:avLst/>
          </a:prstGeom>
        </p:spPr>
      </p:pic>
      <p:pic>
        <p:nvPicPr>
          <p:cNvPr id="5" name="Picture 4" descr="109_06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1000" y="2819400"/>
            <a:ext cx="1143000" cy="533400"/>
          </a:xfrm>
          <a:prstGeom prst="rect">
            <a:avLst/>
          </a:prstGeom>
        </p:spPr>
      </p:pic>
      <p:pic>
        <p:nvPicPr>
          <p:cNvPr id="6" name="Picture 5" descr="109_06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3733800"/>
            <a:ext cx="1600200" cy="380999"/>
          </a:xfrm>
          <a:prstGeom prst="rect">
            <a:avLst/>
          </a:prstGeom>
        </p:spPr>
      </p:pic>
      <p:pic>
        <p:nvPicPr>
          <p:cNvPr id="7" name="Picture 6" descr="109_067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4953000"/>
            <a:ext cx="2895600" cy="162877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Layered Tied Scarf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7022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First, cut the top half off the shirt.                       </a:t>
            </a:r>
            <a:endParaRPr lang="en-US" sz="2400" dirty="0" smtClean="0"/>
          </a:p>
          <a:p>
            <a:r>
              <a:rPr lang="en-US" sz="2400" dirty="0" smtClean="0"/>
              <a:t>Next, cut the hem off of the bottom of the shirt.</a:t>
            </a:r>
          </a:p>
          <a:p>
            <a:r>
              <a:rPr lang="en-US" sz="2000" dirty="0" smtClean="0"/>
              <a:t>Now  ¼ inch strips from the BOTTOM of the shirt. </a:t>
            </a:r>
          </a:p>
          <a:p>
            <a:r>
              <a:rPr lang="en-US" sz="2000" dirty="0" smtClean="0"/>
              <a:t>Then, stretch them. I found my own unique way.</a:t>
            </a:r>
          </a:p>
          <a:p>
            <a:endParaRPr lang="en-US" sz="2000" dirty="0" smtClean="0"/>
          </a:p>
          <a:p>
            <a:r>
              <a:rPr lang="en-US" sz="2400" dirty="0" smtClean="0"/>
              <a:t>Double up the strips of shirt. Tie them together. </a:t>
            </a:r>
          </a:p>
          <a:p>
            <a:r>
              <a:rPr lang="en-US" sz="2400" dirty="0" smtClean="0"/>
              <a:t>Enjoy your new scarf.</a:t>
            </a:r>
            <a:endParaRPr lang="en-US" sz="2400" dirty="0" smtClean="0"/>
          </a:p>
        </p:txBody>
      </p:sp>
      <p:pic>
        <p:nvPicPr>
          <p:cNvPr id="4" name="Picture 3" descr="109_06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1752600"/>
            <a:ext cx="1676400" cy="533400"/>
          </a:xfrm>
          <a:prstGeom prst="rect">
            <a:avLst/>
          </a:prstGeom>
        </p:spPr>
      </p:pic>
      <p:pic>
        <p:nvPicPr>
          <p:cNvPr id="5" name="Picture 4" descr="109_06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24800" y="2057401"/>
            <a:ext cx="1524000" cy="609600"/>
          </a:xfrm>
          <a:prstGeom prst="rect">
            <a:avLst/>
          </a:prstGeom>
        </p:spPr>
      </p:pic>
      <p:pic>
        <p:nvPicPr>
          <p:cNvPr id="6" name="Picture 5" descr="109_06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667000"/>
            <a:ext cx="1676400" cy="457200"/>
          </a:xfrm>
          <a:prstGeom prst="rect">
            <a:avLst/>
          </a:prstGeom>
        </p:spPr>
      </p:pic>
      <p:pic>
        <p:nvPicPr>
          <p:cNvPr id="7" name="Picture 6" descr="109_066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200400"/>
            <a:ext cx="1905000" cy="609600"/>
          </a:xfrm>
          <a:prstGeom prst="rect">
            <a:avLst/>
          </a:prstGeom>
        </p:spPr>
      </p:pic>
      <p:pic>
        <p:nvPicPr>
          <p:cNvPr id="8" name="Picture 7" descr="109_067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57400" y="4543425"/>
            <a:ext cx="4114800" cy="2314575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T-Shirt Necklace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 cut off the sleeves of the shirt.</a:t>
            </a:r>
          </a:p>
          <a:p>
            <a:r>
              <a:rPr lang="en-US" dirty="0" smtClean="0"/>
              <a:t>Next, make the fridge.</a:t>
            </a:r>
          </a:p>
          <a:p>
            <a:endParaRPr lang="en-US" dirty="0" smtClean="0"/>
          </a:p>
          <a:p>
            <a:r>
              <a:rPr lang="en-US" dirty="0" smtClean="0"/>
              <a:t>Enjoy! </a:t>
            </a:r>
            <a:endParaRPr lang="en-US" dirty="0"/>
          </a:p>
        </p:txBody>
      </p:sp>
      <p:pic>
        <p:nvPicPr>
          <p:cNvPr id="4" name="Picture 3" descr="109_06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43800" y="1828800"/>
            <a:ext cx="1600200" cy="666750"/>
          </a:xfrm>
          <a:prstGeom prst="rect">
            <a:avLst/>
          </a:prstGeom>
        </p:spPr>
      </p:pic>
      <p:pic>
        <p:nvPicPr>
          <p:cNvPr id="5" name="Picture 4" descr="109_067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2590800"/>
            <a:ext cx="3429000" cy="957264"/>
          </a:xfrm>
          <a:prstGeom prst="rect">
            <a:avLst/>
          </a:prstGeom>
        </p:spPr>
      </p:pic>
      <p:pic>
        <p:nvPicPr>
          <p:cNvPr id="6" name="Picture 5" descr="109_06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4114800"/>
            <a:ext cx="4267200" cy="24003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Custom 2">
      <a:dk1>
        <a:sysClr val="windowText" lastClr="000000"/>
      </a:dk1>
      <a:lt1>
        <a:sysClr val="window" lastClr="FFFFFF"/>
      </a:lt1>
      <a:dk2>
        <a:srgbClr val="666666"/>
      </a:dk2>
      <a:lt2>
        <a:srgbClr val="FF1B97"/>
      </a:lt2>
      <a:accent1>
        <a:srgbClr val="FF87BA"/>
      </a:accent1>
      <a:accent2>
        <a:srgbClr val="E40059"/>
      </a:accent2>
      <a:accent3>
        <a:srgbClr val="9C007F"/>
      </a:accent3>
      <a:accent4>
        <a:srgbClr val="68007F"/>
      </a:accent4>
      <a:accent5>
        <a:srgbClr val="73D6FD"/>
      </a:accent5>
      <a:accent6>
        <a:srgbClr val="00349E"/>
      </a:accent6>
      <a:hlink>
        <a:srgbClr val="2B71FF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99</TotalTime>
  <Words>176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Verve</vt:lpstr>
      <vt:lpstr>How to Make T-Shirt Scarves</vt:lpstr>
      <vt:lpstr>Simple Fringe Scarf</vt:lpstr>
      <vt:lpstr>Layered Tied Scarf </vt:lpstr>
      <vt:lpstr>T-Shirt Necklace</vt:lpstr>
    </vt:vector>
  </TitlesOfParts>
  <Company>BOE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T-Shirt Scarves</dc:title>
  <dc:creator>student</dc:creator>
  <cp:lastModifiedBy>student</cp:lastModifiedBy>
  <cp:revision>11</cp:revision>
  <dcterms:created xsi:type="dcterms:W3CDTF">2012-01-19T18:54:59Z</dcterms:created>
  <dcterms:modified xsi:type="dcterms:W3CDTF">2012-01-19T20:34:50Z</dcterms:modified>
</cp:coreProperties>
</file>